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53"/>
    <p:restoredTop sz="94630"/>
  </p:normalViewPr>
  <p:slideViewPr>
    <p:cSldViewPr snapToGrid="0" snapToObjects="1">
      <p:cViewPr>
        <p:scale>
          <a:sx n="128" d="100"/>
          <a:sy n="128" d="100"/>
        </p:scale>
        <p:origin x="-3624" y="-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8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5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3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2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5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7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3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5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2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BAEEF-309C-8046-99EA-3D571D28B7CD}" type="datetimeFigureOut">
              <a:rPr lang="en-US" smtClean="0"/>
              <a:t>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EC3DB-D0FD-4C43-BA16-AE8A34980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346" y="336331"/>
            <a:ext cx="11587653" cy="4698123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--------- </a:t>
            </a:r>
            <a:r>
              <a:rPr lang="en-U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The Software Developers </a:t>
            </a:r>
            <a:r>
              <a:rPr lang="en-US" sz="2800" b="1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Association </a:t>
            </a:r>
            <a:r>
              <a:rPr lang="en-US" sz="2800" b="1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.</a:t>
            </a:r>
            <a:r>
              <a:rPr lang="en-US" sz="2800" b="1" dirty="0" smtClean="0">
                <a:solidFill>
                  <a:srgbClr val="0432FF"/>
                </a:solidFill>
                <a:latin typeface="Consolas" charset="0"/>
                <a:ea typeface="Consolas" charset="0"/>
                <a:cs typeface="Consolas" charset="0"/>
              </a:rPr>
              <a:t>/</a:t>
            </a:r>
            <a:r>
              <a:rPr lang="en-US" sz="2800" b="1" dirty="0" err="1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SoDA</a:t>
            </a:r>
            <a:r>
              <a:rPr lang="en-US" sz="2800" b="1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) </a:t>
            </a:r>
            <a:r>
              <a:rPr lang="en-US" sz="2800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---------</a:t>
            </a:r>
            <a:br>
              <a:rPr lang="en-US" sz="2800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sz="2800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en-US" sz="2800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			  T h e   </a:t>
            </a:r>
            <a:r>
              <a:rPr lang="en-US" sz="2800" dirty="0" smtClean="0">
                <a:solidFill>
                  <a:srgbClr val="FFFF00"/>
                </a:solidFill>
                <a:latin typeface="Consolas" charset="0"/>
                <a:ea typeface="Consolas" charset="0"/>
                <a:cs typeface="Consolas" charset="0"/>
              </a:rPr>
              <a:t>3 r d   </a:t>
            </a:r>
            <a:r>
              <a:rPr lang="en-US" sz="2800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A n n u a l</a:t>
            </a:r>
            <a:br>
              <a:rPr lang="en-US" sz="2800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       =======      =======      =========      ===========</a:t>
            </a:r>
            <a:b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     //           //       \\     ||      \\     ||</a:t>
            </a:r>
            <a:b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    ||           ||         ||    ||       ||    ||</a:t>
            </a:r>
            <a:b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    ||           ||         ||    ||       ||    ||======</a:t>
            </a:r>
            <a:b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    ||           ||         ||    ||       ||    ||</a:t>
            </a:r>
            <a:b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     \\           \\       //     ||      //     ||</a:t>
            </a:r>
            <a:b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b="1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       =======      =======      =========      ===========</a:t>
            </a:r>
            <a:r>
              <a:rPr lang="is-IS" sz="2800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is-IS" sz="2800" dirty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</a:br>
            <a:r>
              <a:rPr lang="is-IS" sz="2800" dirty="0" smtClean="0">
                <a:solidFill>
                  <a:schemeClr val="bg1"/>
                </a:solidFill>
                <a:latin typeface="Consolas" charset="0"/>
                <a:ea typeface="Consolas" charset="0"/>
                <a:cs typeface="Consolas" charset="0"/>
              </a:rPr>
              <a:t>			   </a:t>
            </a:r>
            <a:r>
              <a:rPr lang="is-IS" sz="2800" b="1" dirty="0" smtClean="0">
                <a:solidFill>
                  <a:srgbClr val="00FDFF"/>
                </a:solidFill>
                <a:latin typeface="Consolas" charset="0"/>
                <a:ea typeface="Consolas" charset="0"/>
                <a:cs typeface="Consolas" charset="0"/>
              </a:rPr>
              <a:t>C  H  A  L  L  E  N  G  E</a:t>
            </a:r>
            <a:r>
              <a:rPr lang="is-IS" sz="2800" dirty="0" smtClean="0">
                <a:solidFill>
                  <a:srgbClr val="00FDFF"/>
                </a:solidFill>
                <a:latin typeface="Consolas" charset="0"/>
                <a:ea typeface="Consolas" charset="0"/>
                <a:cs typeface="Consolas" charset="0"/>
              </a:rPr>
              <a:t/>
            </a:r>
            <a:br>
              <a:rPr lang="is-IS" sz="2800" dirty="0" smtClean="0">
                <a:solidFill>
                  <a:srgbClr val="00FDFF"/>
                </a:solidFill>
                <a:latin typeface="Consolas" charset="0"/>
                <a:ea typeface="Consolas" charset="0"/>
                <a:cs typeface="Consolas" charset="0"/>
              </a:rPr>
            </a:br>
            <a:endParaRPr lang="en-US" sz="2800" dirty="0">
              <a:solidFill>
                <a:srgbClr val="00FDFF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62309"/>
            <a:ext cx="12192000" cy="553386"/>
          </a:xfrm>
        </p:spPr>
        <p:txBody>
          <a:bodyPr>
            <a:normAutofit/>
          </a:bodyPr>
          <a:lstStyle/>
          <a:p>
            <a:r>
              <a:rPr lang="en-US" altLang="zh-CN" sz="2800" dirty="0" smtClean="0">
                <a:latin typeface="Ropa Sans" charset="0"/>
                <a:ea typeface="Ropa Sans" charset="0"/>
                <a:cs typeface="Ropa Sans" charset="0"/>
              </a:rPr>
              <a:t>SATURDAY,</a:t>
            </a:r>
            <a:r>
              <a:rPr lang="zh-CN" altLang="en-US" sz="2800" dirty="0" smtClean="0"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sz="2800" dirty="0" smtClean="0">
                <a:latin typeface="Ropa Sans" charset="0"/>
                <a:ea typeface="Ropa Sans" charset="0"/>
                <a:cs typeface="Ropa Sans" charset="0"/>
              </a:rPr>
              <a:t>February 18, 2017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solidFill>
                  <a:schemeClr val="bg1">
                    <a:lumMod val="75000"/>
                  </a:schemeClr>
                </a:solidFill>
                <a:latin typeface="Ropa Sans" charset="0"/>
                <a:ea typeface="Ropa Sans" charset="0"/>
                <a:cs typeface="Ropa Sans" charset="0"/>
              </a:rPr>
              <a:t>·</a:t>
            </a:r>
            <a:r>
              <a:rPr lang="zh-CN" altLang="en-US" sz="2800" dirty="0" smtClean="0">
                <a:solidFill>
                  <a:schemeClr val="bg1">
                    <a:lumMod val="75000"/>
                  </a:schemeClr>
                </a:solidFill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latin typeface="Ropa Sans" charset="0"/>
                <a:ea typeface="Ropa Sans" charset="0"/>
                <a:cs typeface="Ropa Sans" charset="0"/>
              </a:rPr>
              <a:t>9:00</a:t>
            </a:r>
            <a:r>
              <a:rPr lang="zh-CN" altLang="en-US" sz="2800" dirty="0" smtClean="0"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latin typeface="Ropa Sans" charset="0"/>
                <a:ea typeface="Ropa Sans" charset="0"/>
                <a:cs typeface="Ropa Sans" charset="0"/>
              </a:rPr>
              <a:t>am</a:t>
            </a:r>
            <a:r>
              <a:rPr lang="zh-CN" altLang="en-US" sz="2800" dirty="0" smtClean="0"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mr-IN" altLang="zh-CN" sz="2800" dirty="0" smtClean="0">
                <a:latin typeface="Ropa Sans" charset="0"/>
                <a:ea typeface="Ropa Sans" charset="0"/>
                <a:cs typeface="Ropa Sans" charset="0"/>
              </a:rPr>
              <a:t>–</a:t>
            </a:r>
            <a:r>
              <a:rPr lang="zh-CN" altLang="en-US" sz="2800" dirty="0" smtClean="0"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latin typeface="Ropa Sans" charset="0"/>
                <a:ea typeface="Ropa Sans" charset="0"/>
                <a:cs typeface="Ropa Sans" charset="0"/>
              </a:rPr>
              <a:t>2:00</a:t>
            </a:r>
            <a:r>
              <a:rPr lang="zh-CN" altLang="en-US" sz="2800" dirty="0" smtClean="0"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latin typeface="Ropa Sans" charset="0"/>
                <a:ea typeface="Ropa Sans" charset="0"/>
                <a:cs typeface="Ropa Sans" charset="0"/>
              </a:rPr>
              <a:t>pm</a:t>
            </a:r>
            <a:r>
              <a:rPr lang="zh-CN" altLang="en-US" sz="2800" dirty="0" smtClean="0">
                <a:solidFill>
                  <a:schemeClr val="bg1">
                    <a:lumMod val="75000"/>
                  </a:schemeClr>
                </a:solidFill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solidFill>
                  <a:schemeClr val="bg1">
                    <a:lumMod val="75000"/>
                  </a:schemeClr>
                </a:solidFill>
                <a:latin typeface="Ropa Sans" charset="0"/>
                <a:ea typeface="Ropa Sans" charset="0"/>
                <a:cs typeface="Ropa Sans" charset="0"/>
              </a:rPr>
              <a:t>·</a:t>
            </a:r>
            <a:r>
              <a:rPr lang="zh-CN" altLang="en-US" sz="2800" dirty="0" smtClean="0">
                <a:solidFill>
                  <a:schemeClr val="bg1">
                    <a:lumMod val="75000"/>
                  </a:schemeClr>
                </a:solidFill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latin typeface="Ropa Sans" charset="0"/>
                <a:ea typeface="Ropa Sans" charset="0"/>
                <a:cs typeface="Ropa Sans" charset="0"/>
              </a:rPr>
              <a:t>BAC</a:t>
            </a:r>
            <a:r>
              <a:rPr lang="zh-CN" altLang="en-US" sz="2800" dirty="0" smtClean="0">
                <a:latin typeface="Ropa Sans" charset="0"/>
                <a:ea typeface="Ropa Sans" charset="0"/>
                <a:cs typeface="Ropa Sans" charset="0"/>
              </a:rPr>
              <a:t> </a:t>
            </a:r>
            <a:r>
              <a:rPr lang="en-US" altLang="zh-CN" sz="2800" dirty="0" smtClean="0">
                <a:latin typeface="Ropa Sans" charset="0"/>
                <a:ea typeface="Ropa Sans" charset="0"/>
                <a:cs typeface="Ropa Sans" charset="0"/>
              </a:rPr>
              <a:t>316</a:t>
            </a:r>
            <a:endParaRPr lang="en-US" sz="2800" dirty="0">
              <a:latin typeface="Ropa Sans" charset="0"/>
              <a:ea typeface="Ropa Sans" charset="0"/>
              <a:cs typeface="Ropa Sans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604346" cy="50344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3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4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5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6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7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8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9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10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11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6106508" cy="33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06510" y="0"/>
            <a:ext cx="6085489" cy="336331"/>
          </a:xfrm>
          <a:prstGeom prst="rect">
            <a:avLst/>
          </a:prstGeom>
          <a:solidFill>
            <a:srgbClr val="043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8" y="731575"/>
            <a:ext cx="16141960" cy="4035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75" y="5831118"/>
            <a:ext cx="1046643" cy="7499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06" y="5882353"/>
            <a:ext cx="961671" cy="702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716" y="5589898"/>
            <a:ext cx="2430086" cy="12150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07" y="5882115"/>
            <a:ext cx="1770293" cy="6638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082105" y="5749420"/>
            <a:ext cx="3109895" cy="11085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9231585" y="6077073"/>
            <a:ext cx="2810933" cy="425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Ropa Sans" charset="0"/>
                <a:ea typeface="Ropa Sans" charset="0"/>
                <a:cs typeface="Ropa Sans" charset="0"/>
              </a:rPr>
              <a:t>thesoda.io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Ropa Sans" charset="0"/>
              <a:ea typeface="Ropa Sans" charset="0"/>
              <a:cs typeface="Ropa Sans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580" y="5899600"/>
            <a:ext cx="3232875" cy="8082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013" y="5996457"/>
            <a:ext cx="1612669" cy="5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1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25 -0.02269 L -2.66302 -0.02269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  <p:bldP spid="5" grpId="0" animBg="1"/>
      <p:bldP spid="6" grpId="0" animBg="1"/>
      <p:bldP spid="15" grpId="0" animBg="1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37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Consolas</vt:lpstr>
      <vt:lpstr>Ropa Sans</vt:lpstr>
      <vt:lpstr>Arial</vt:lpstr>
      <vt:lpstr>Office Theme</vt:lpstr>
      <vt:lpstr>--------- The Software Developers Association (./SoDA) ---------       T h e   3 r d   A n n u a l        =======      =======      =========      ===========      //           //       \\     ||      \\     ||     ||           ||         ||    ||       ||    ||     ||           ||         ||    ||       ||    ||======     ||           ||         ||    ||       ||    ||      \\           \\       //     ||      //     ||        =======      =======      =========      ===========       C  H  A  L  L  E  N  G  E 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--------- The Software Developers Association (./SoDA) ---------       T h e   3 r d   A n n u a l        =======      =======      =========      ===========      //           //       \\     ||      \\     ||     ||           ||         ||    ||       ||    ||     ||           ||         ||    ||       ||    ||======     ||           ||         ||    ||       ||    ||      \\           \\       //     ||      //     ||        =======      =======      =========      ===========      C H A L L E N G E </dc:title>
  <dc:creator>Junshu Liu (Student)</dc:creator>
  <cp:lastModifiedBy>Junshu Liu (Student)</cp:lastModifiedBy>
  <cp:revision>8</cp:revision>
  <dcterms:created xsi:type="dcterms:W3CDTF">2017-01-27T17:04:06Z</dcterms:created>
  <dcterms:modified xsi:type="dcterms:W3CDTF">2017-01-28T17:56:54Z</dcterms:modified>
</cp:coreProperties>
</file>